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A9EF2-A4A4-45C5-8478-CDCA3D73EBEA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1332D-8CE8-4063-AC46-09188C2855E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80250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A9EF2-A4A4-45C5-8478-CDCA3D73EBEA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1332D-8CE8-4063-AC46-09188C2855E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04861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A9EF2-A4A4-45C5-8478-CDCA3D73EBEA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1332D-8CE8-4063-AC46-09188C2855E3}" type="slidenum">
              <a:rPr lang="ru-KZ" smtClean="0"/>
              <a:t>‹#›</a:t>
            </a:fld>
            <a:endParaRPr lang="ru-K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544524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A9EF2-A4A4-45C5-8478-CDCA3D73EBEA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1332D-8CE8-4063-AC46-09188C2855E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849393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A9EF2-A4A4-45C5-8478-CDCA3D73EBEA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1332D-8CE8-4063-AC46-09188C2855E3}" type="slidenum">
              <a:rPr lang="ru-KZ" smtClean="0"/>
              <a:t>‹#›</a:t>
            </a:fld>
            <a:endParaRPr lang="ru-K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10575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A9EF2-A4A4-45C5-8478-CDCA3D73EBEA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1332D-8CE8-4063-AC46-09188C2855E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819086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A9EF2-A4A4-45C5-8478-CDCA3D73EBEA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1332D-8CE8-4063-AC46-09188C2855E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843862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A9EF2-A4A4-45C5-8478-CDCA3D73EBEA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1332D-8CE8-4063-AC46-09188C2855E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86308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A9EF2-A4A4-45C5-8478-CDCA3D73EBEA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1332D-8CE8-4063-AC46-09188C2855E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24694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A9EF2-A4A4-45C5-8478-CDCA3D73EBEA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1332D-8CE8-4063-AC46-09188C2855E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87360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A9EF2-A4A4-45C5-8478-CDCA3D73EBEA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1332D-8CE8-4063-AC46-09188C2855E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17878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A9EF2-A4A4-45C5-8478-CDCA3D73EBEA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1332D-8CE8-4063-AC46-09188C2855E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68140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A9EF2-A4A4-45C5-8478-CDCA3D73EBEA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1332D-8CE8-4063-AC46-09188C2855E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08012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A9EF2-A4A4-45C5-8478-CDCA3D73EBEA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1332D-8CE8-4063-AC46-09188C2855E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07274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A9EF2-A4A4-45C5-8478-CDCA3D73EBEA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1332D-8CE8-4063-AC46-09188C2855E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55533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A9EF2-A4A4-45C5-8478-CDCA3D73EBEA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1332D-8CE8-4063-AC46-09188C2855E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37650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A9EF2-A4A4-45C5-8478-CDCA3D73EBEA}" type="datetimeFigureOut">
              <a:rPr lang="ru-KZ" smtClean="0"/>
              <a:t>01.04.2020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A11332D-8CE8-4063-AC46-09188C2855E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95110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DD2009-982B-4090-84C8-6112C45D63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1306" y="1037957"/>
            <a:ext cx="8396589" cy="2195602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Как защитить себя от вирусных заболеваний?</a:t>
            </a:r>
            <a:endParaRPr lang="ru-KZ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95903F0-4798-40D2-9538-E74A8D3A58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1306" y="4164281"/>
            <a:ext cx="9144000" cy="1655762"/>
          </a:xfrm>
        </p:spPr>
        <p:txBody>
          <a:bodyPr>
            <a:normAutofit/>
          </a:bodyPr>
          <a:lstStyle/>
          <a:p>
            <a:r>
              <a:rPr lang="ru-RU" sz="2000" dirty="0"/>
              <a:t>Подготовила учитель начальных классов: </a:t>
            </a:r>
            <a:r>
              <a:rPr lang="ru-RU" sz="2000" dirty="0" err="1"/>
              <a:t>Мурзабекова</a:t>
            </a:r>
            <a:r>
              <a:rPr lang="ru-RU" sz="2000" dirty="0"/>
              <a:t> Ж.Т.</a:t>
            </a:r>
            <a:endParaRPr lang="ru-KZ" sz="2000" dirty="0"/>
          </a:p>
        </p:txBody>
      </p:sp>
    </p:spTree>
    <p:extLst>
      <p:ext uri="{BB962C8B-B14F-4D97-AF65-F5344CB8AC3E}">
        <p14:creationId xmlns:p14="http://schemas.microsoft.com/office/powerpoint/2010/main" val="1334983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4ECC056-A51B-48A3-B6E9-09AA8996D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90" y="964835"/>
            <a:ext cx="8818358" cy="4001060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/>
              <a:t>         Вирусные заболевания </a:t>
            </a:r>
            <a:r>
              <a:rPr lang="ru-RU" sz="2400" dirty="0"/>
              <a:t>– это заболевания, связанные с проникновением в организм вирусов. По характеру распространения, вирусные заболевания могут передаваться воздушно-капельным путем, при контактах, через предметы общего пользования, еду и т.п.</a:t>
            </a:r>
            <a:endParaRPr lang="ru-KZ" sz="2400" dirty="0"/>
          </a:p>
        </p:txBody>
      </p:sp>
      <p:pic>
        <p:nvPicPr>
          <p:cNvPr id="1026" name="Picture 2" descr="Вирусные заболевания">
            <a:extLst>
              <a:ext uri="{FF2B5EF4-FFF2-40B4-BE49-F238E27FC236}">
                <a16:creationId xmlns:a16="http://schemas.microsoft.com/office/drawing/2014/main" id="{E974D767-7589-4049-8143-0A3433EFF6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908" y="3640157"/>
            <a:ext cx="4222618" cy="31669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Вирусные заболевания: особенности, лечение, профилактика">
            <a:extLst>
              <a:ext uri="{FF2B5EF4-FFF2-40B4-BE49-F238E27FC236}">
                <a16:creationId xmlns:a16="http://schemas.microsoft.com/office/drawing/2014/main" id="{B6B76D1A-C2D9-4EBB-B39A-AF5C81B31F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5327" y="2965365"/>
            <a:ext cx="3614516" cy="362484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4806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9BA2FA-07EF-4519-ADD0-904A5F001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863601"/>
            <a:ext cx="8596668" cy="1320800"/>
          </a:xfrm>
        </p:spPr>
        <p:txBody>
          <a:bodyPr>
            <a:normAutofit/>
          </a:bodyPr>
          <a:lstStyle/>
          <a:p>
            <a:r>
              <a:rPr lang="ru-RU" sz="4400" dirty="0"/>
              <a:t>Профилактика:</a:t>
            </a:r>
            <a:endParaRPr lang="ru-KZ" sz="4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EE7F29-111C-459C-BAAD-8D6952317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565" y="2184401"/>
            <a:ext cx="9186203" cy="5148776"/>
          </a:xfrm>
        </p:spPr>
        <p:txBody>
          <a:bodyPr>
            <a:normAutofit/>
          </a:bodyPr>
          <a:lstStyle/>
          <a:p>
            <a:pPr algn="just"/>
            <a:r>
              <a:rPr lang="ru-RU" sz="2400" dirty="0"/>
              <a:t>Прикрывайте нос салфетками, когда чихаете и кашляете.</a:t>
            </a:r>
          </a:p>
          <a:p>
            <a:pPr algn="just"/>
            <a:r>
              <a:rPr lang="ru-RU" sz="2400" dirty="0"/>
              <a:t>Немедленно выбрасывайте использованные салфетки.</a:t>
            </a:r>
          </a:p>
          <a:p>
            <a:pPr algn="just"/>
            <a:r>
              <a:rPr lang="ru-RU" sz="2400" dirty="0"/>
              <a:t>Чихайте и кашляйте в локоть, если салфетки нет.</a:t>
            </a:r>
          </a:p>
          <a:p>
            <a:pPr algn="just"/>
            <a:r>
              <a:rPr lang="ru-RU" sz="2400" dirty="0"/>
              <a:t>Регулярно мойте руки с мылом не менее 20 секунд или протирайте их спиртосодержащим средством для обработки рук.</a:t>
            </a:r>
          </a:p>
          <a:p>
            <a:pPr algn="just"/>
            <a:r>
              <a:rPr lang="ru-RU" sz="2400" dirty="0"/>
              <a:t>Не трогайте глаза, нос, рот немытыми руками.</a:t>
            </a:r>
          </a:p>
        </p:txBody>
      </p:sp>
    </p:spTree>
    <p:extLst>
      <p:ext uri="{BB962C8B-B14F-4D97-AF65-F5344CB8AC3E}">
        <p14:creationId xmlns:p14="http://schemas.microsoft.com/office/powerpoint/2010/main" val="265604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E68EC38-A138-401D-AE58-9FB178543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454" y="1987453"/>
            <a:ext cx="9029374" cy="4212076"/>
          </a:xfrm>
        </p:spPr>
        <p:txBody>
          <a:bodyPr/>
          <a:lstStyle/>
          <a:p>
            <a:pPr algn="just"/>
            <a:r>
              <a:rPr lang="ru-RU" sz="2400" dirty="0"/>
              <a:t>Избегайте объятий рукопожатий и поцелуев при встрече, в период эпидемии.</a:t>
            </a:r>
          </a:p>
          <a:p>
            <a:pPr algn="just"/>
            <a:r>
              <a:rPr lang="ru-RU" sz="2400" dirty="0"/>
              <a:t>Избегайте мест массового скопления людей или сократите время пребывания в них.</a:t>
            </a:r>
          </a:p>
          <a:p>
            <a:pPr algn="just"/>
            <a:r>
              <a:rPr lang="ru-RU" sz="2400" dirty="0"/>
              <a:t>Укрепляйте иммунитет: принимайте витамины, ешьте овощи и фрукты, пейте травяные чаи и настои.</a:t>
            </a:r>
          </a:p>
          <a:p>
            <a:pPr algn="just"/>
            <a:r>
              <a:rPr lang="ru-RU" sz="2400" dirty="0"/>
              <a:t>Проветривайте помещение как можно чаще, делайте влажную уборку.</a:t>
            </a:r>
            <a:endParaRPr lang="ru-KZ" sz="2400" dirty="0"/>
          </a:p>
          <a:p>
            <a:endParaRPr lang="ru-KZ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0205B19-21DE-4AF5-8DC3-352FB1983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54" y="666653"/>
            <a:ext cx="8596668" cy="1320800"/>
          </a:xfrm>
        </p:spPr>
        <p:txBody>
          <a:bodyPr>
            <a:normAutofit/>
          </a:bodyPr>
          <a:lstStyle/>
          <a:p>
            <a:r>
              <a:rPr lang="ru-RU" sz="4400" dirty="0"/>
              <a:t>Профилактика:</a:t>
            </a:r>
            <a:endParaRPr lang="ru-KZ" sz="4400" dirty="0"/>
          </a:p>
        </p:txBody>
      </p:sp>
    </p:spTree>
    <p:extLst>
      <p:ext uri="{BB962C8B-B14F-4D97-AF65-F5344CB8AC3E}">
        <p14:creationId xmlns:p14="http://schemas.microsoft.com/office/powerpoint/2010/main" val="2465322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5B697B-0B25-41CF-88BD-70CD199E3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40787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Если вы чувствуете себя больным или у вас симптомы похожие на симптомы гриппа, соблюдайте следующие правила!!!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0BD7A3-3C26-4C32-83BD-34008EF06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980" y="2838895"/>
            <a:ext cx="9521743" cy="4019105"/>
          </a:xfrm>
        </p:spPr>
        <p:txBody>
          <a:bodyPr/>
          <a:lstStyle/>
          <a:p>
            <a:pPr algn="just"/>
            <a:r>
              <a:rPr lang="ru-RU" sz="2400" dirty="0"/>
              <a:t>Немедленно обратитесь к врачу или вызовите скорую помощь.</a:t>
            </a:r>
          </a:p>
          <a:p>
            <a:pPr algn="just"/>
            <a:r>
              <a:rPr lang="ru-RU" sz="2400" dirty="0"/>
              <a:t>Оставайтесь дома: не ходите на работу, в школу, не посещайте общественные места.</a:t>
            </a:r>
          </a:p>
          <a:p>
            <a:pPr algn="just"/>
            <a:r>
              <a:rPr lang="ru-RU" sz="2400" dirty="0"/>
              <a:t>Постарайтесь находиться в отдельной комнате от остальных членов семьи.</a:t>
            </a:r>
          </a:p>
          <a:p>
            <a:pPr algn="just"/>
            <a:r>
              <a:rPr lang="ru-RU" sz="2400" dirty="0"/>
              <a:t>Носите марлевую повязку. Меняйте ее через 4 часа.</a:t>
            </a:r>
          </a:p>
          <a:p>
            <a:pPr algn="just"/>
            <a:r>
              <a:rPr lang="ru-RU" sz="2400" dirty="0"/>
              <a:t>Строго соблюдайте все рекомендации врача.</a:t>
            </a:r>
          </a:p>
          <a:p>
            <a:pPr algn="just"/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33044129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</TotalTime>
  <Words>168</Words>
  <Application>Microsoft Office PowerPoint</Application>
  <PresentationFormat>Широкоэкранный</PresentationFormat>
  <Paragraphs>20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Аспект</vt:lpstr>
      <vt:lpstr>Как защитить себя от вирусных заболеваний?</vt:lpstr>
      <vt:lpstr>Презентация PowerPoint</vt:lpstr>
      <vt:lpstr>Профилактика:</vt:lpstr>
      <vt:lpstr>Профилактика:</vt:lpstr>
      <vt:lpstr>Если вы чувствуете себя больным или у вас симптомы похожие на симптомы гриппа, соблюдайте следующие правила!!!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защитить себя от вирусных заболеваний?</dc:title>
  <dc:creator>HP</dc:creator>
  <cp:lastModifiedBy>HP</cp:lastModifiedBy>
  <cp:revision>3</cp:revision>
  <dcterms:created xsi:type="dcterms:W3CDTF">2020-04-01T16:00:35Z</dcterms:created>
  <dcterms:modified xsi:type="dcterms:W3CDTF">2020-04-01T16:22:33Z</dcterms:modified>
</cp:coreProperties>
</file>