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9569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081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273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169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395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660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713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1981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64299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307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062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4B56F-CBE0-4ADA-ABB0-0217B820B0C6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C0F1141-22DD-4E1B-BB41-293B932E10E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9963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6E614-79EE-4A93-9584-A480E85B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035" y="-109164"/>
            <a:ext cx="8915930" cy="330253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 я буду обучаться дистанционно? 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0B2AC8-F516-4ACD-95DD-41DE983A2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6025" y="5202238"/>
            <a:ext cx="9415975" cy="1655762"/>
          </a:xfrm>
        </p:spPr>
        <p:txBody>
          <a:bodyPr>
            <a:normAutofit/>
          </a:bodyPr>
          <a:lstStyle/>
          <a:p>
            <a:pPr algn="r"/>
            <a:r>
              <a:rPr lang="ru-RU" sz="2400" dirty="0"/>
              <a:t>Подготовила учитель начальных классов: </a:t>
            </a:r>
            <a:r>
              <a:rPr lang="ru-RU" sz="2400" dirty="0" err="1"/>
              <a:t>Мурзабекова</a:t>
            </a:r>
            <a:r>
              <a:rPr lang="ru-RU" sz="2400" dirty="0"/>
              <a:t> Ж.Т.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54444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607244-A7F6-446F-A949-05CCBC431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209" y="1454315"/>
            <a:ext cx="10719581" cy="4172761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         В связи с текущей ситуацией в мире, государство принимает решение и быстро адаптируется к изменениям.</a:t>
            </a:r>
          </a:p>
          <a:p>
            <a:pPr algn="just"/>
            <a:r>
              <a:rPr lang="ru-RU" sz="2400" dirty="0"/>
              <a:t>        Сегодня, школе и учителям, приходится решать сложные задачи. Переход от традиционного классного обучения к дистанционному, требует время. Это новый опыт как для вашего ребёнка так и для учителя, поэтому ваша поддержка очень важна.</a:t>
            </a:r>
          </a:p>
          <a:p>
            <a:pPr algn="just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63956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7CA784C-E118-4B00-B040-04185248A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006" y="1659464"/>
            <a:ext cx="10409988" cy="3904831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/>
              <a:t>        Дистанционное обучение </a:t>
            </a:r>
            <a:r>
              <a:rPr lang="ru-RU" sz="2400" dirty="0"/>
              <a:t>требует от вашего ребёнка особой мотивации к обучению. Потому что нет учителя, который бы направлял, сопровождал и оказывал поддержку. </a:t>
            </a:r>
          </a:p>
          <a:p>
            <a:pPr algn="just"/>
            <a:r>
              <a:rPr lang="ru-RU" sz="2400" dirty="0"/>
              <a:t>        Дистанционное обучение не означает, что дети будут сидеть перед компьютером всё время. </a:t>
            </a:r>
            <a:r>
              <a:rPr lang="ru-RU" sz="2400" b="1" dirty="0"/>
              <a:t>Дистанционное обучение </a:t>
            </a:r>
            <a:r>
              <a:rPr lang="ru-RU" sz="2400" dirty="0"/>
              <a:t>– небольшое количество онлайн-уроков и большое количество самостоятельной работы ребёнка.</a:t>
            </a:r>
          </a:p>
        </p:txBody>
      </p:sp>
    </p:spTree>
    <p:extLst>
      <p:ext uri="{BB962C8B-B14F-4D97-AF65-F5344CB8AC3E}">
        <p14:creationId xmlns:p14="http://schemas.microsoft.com/office/powerpoint/2010/main" val="28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D4228-4870-421D-9A62-519198DD1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10093351" cy="1311574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Что каждый родитель может сделать для эффективного обучения?</a:t>
            </a:r>
            <a:endParaRPr lang="ru-KZ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5BEEAF-336B-41ED-8074-AFE147D98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86" y="2368715"/>
            <a:ext cx="10255243" cy="3732907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/>
              <a:t>1. </a:t>
            </a:r>
            <a:r>
              <a:rPr lang="ru-RU" sz="2400" dirty="0"/>
              <a:t>Обеспечение ребёнка специальными условиями (необходимыми гаджетами). Но для этого не обязательно чтобы у всех детей были свои устройства, они могут использовать один поочерёдно. </a:t>
            </a:r>
          </a:p>
          <a:p>
            <a:pPr algn="just"/>
            <a:r>
              <a:rPr lang="ru-RU" sz="2400" b="1" dirty="0"/>
              <a:t>2. </a:t>
            </a:r>
            <a:r>
              <a:rPr lang="ru-RU" sz="2400" dirty="0"/>
              <a:t>Создание положительной (спокойной) обстановки в семье. Не беспокойтесь и будьте терпеливыми, ведь ваше настроение передается ребёнку.</a:t>
            </a:r>
          </a:p>
          <a:p>
            <a:pPr algn="just"/>
            <a:endParaRPr lang="ru-RU" sz="2400" dirty="0"/>
          </a:p>
          <a:p>
            <a:pPr algn="just"/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3355858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954B07-CC7D-4AAB-8DA7-37BA0C813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076" y="1763805"/>
            <a:ext cx="10531847" cy="3539714"/>
          </a:xfrm>
        </p:spPr>
        <p:txBody>
          <a:bodyPr/>
          <a:lstStyle/>
          <a:p>
            <a:pPr algn="just"/>
            <a:r>
              <a:rPr lang="ru-RU" sz="2800" b="1" dirty="0"/>
              <a:t>3. </a:t>
            </a:r>
            <a:r>
              <a:rPr lang="ru-RU" sz="2800" dirty="0"/>
              <a:t>Разработайте вместе с ребёнком режим дня. </a:t>
            </a:r>
          </a:p>
          <a:p>
            <a:pPr algn="just"/>
            <a:r>
              <a:rPr lang="ru-RU" sz="2800" b="1" dirty="0"/>
              <a:t>4. </a:t>
            </a:r>
            <a:r>
              <a:rPr lang="ru-RU" sz="2800" dirty="0"/>
              <a:t>Поддерживайте своего ребёнка, обсуждайте с ним трудности и успехи в обучении. В случае возникновения каких-либо вопросов или трудностей, обратитесь за помощью к учителю.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54969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2FD809-EB8E-469E-9A4E-2D3F96B9E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Что важно знать детям:</a:t>
            </a:r>
            <a:endParaRPr lang="ru-KZ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BAF3A4-3DBD-4A87-8353-122E465D9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581" y="2002559"/>
            <a:ext cx="10170837" cy="3595985"/>
          </a:xfrm>
        </p:spPr>
        <p:txBody>
          <a:bodyPr/>
          <a:lstStyle/>
          <a:p>
            <a:pPr algn="just"/>
            <a:r>
              <a:rPr lang="ru-RU" sz="2400" dirty="0"/>
              <a:t>1. Компьютер и смартфон не только для игр и развлечений, но и для обучения.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2. Дистанционное обучение - это небольшое количество времени перед компьютером и большое количество времени на самостоятельную работу.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89587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02464-BBE1-49FA-88AC-E326E8F56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808892"/>
            <a:ext cx="9931460" cy="121844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Как подготовиться к онлайн-урокам?</a:t>
            </a:r>
            <a:endParaRPr lang="ru-KZ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39DF10-DA32-4FCF-91F2-BBA2996B0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744394"/>
            <a:ext cx="10902462" cy="4304714"/>
          </a:xfrm>
        </p:spPr>
        <p:txBody>
          <a:bodyPr>
            <a:normAutofit/>
          </a:bodyPr>
          <a:lstStyle/>
          <a:p>
            <a:pPr algn="just"/>
            <a:r>
              <a:rPr lang="ru-RU" sz="2200" dirty="0"/>
              <a:t>1. Ознакомиться с расписанием онлайн-уроков, присланных преподавателем.</a:t>
            </a:r>
          </a:p>
          <a:p>
            <a:pPr algn="just"/>
            <a:r>
              <a:rPr lang="ru-RU" sz="2200" dirty="0"/>
              <a:t>2. Подготовить режим или план на день.</a:t>
            </a:r>
          </a:p>
          <a:p>
            <a:pPr algn="just"/>
            <a:r>
              <a:rPr lang="ru-RU" sz="2200" dirty="0"/>
              <a:t>3. Подготовить место для онлайн-уроков. Оно должно быть тихим, удобным, спокойным.</a:t>
            </a:r>
          </a:p>
          <a:p>
            <a:pPr algn="just"/>
            <a:r>
              <a:rPr lang="ru-RU" sz="2200" dirty="0"/>
              <a:t>4. Внимательно слушать учителя, после объяснения темы сформулировать вопросы адресованные учителю</a:t>
            </a:r>
          </a:p>
          <a:p>
            <a:pPr algn="just"/>
            <a:r>
              <a:rPr lang="ru-RU" sz="2200" dirty="0"/>
              <a:t>5. Выбрать одного или двух собеседников из класса, для обсуждения темы урока, используя любой из имеющихся чатов</a:t>
            </a:r>
            <a:endParaRPr lang="ru-KZ" sz="2200" dirty="0"/>
          </a:p>
        </p:txBody>
      </p:sp>
    </p:spTree>
    <p:extLst>
      <p:ext uri="{BB962C8B-B14F-4D97-AF65-F5344CB8AC3E}">
        <p14:creationId xmlns:p14="http://schemas.microsoft.com/office/powerpoint/2010/main" val="2476956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A3BDF2-AE8B-4998-8E9A-43B272947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172" y="1638041"/>
            <a:ext cx="10517779" cy="35819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       Уважаемые родители, преимущество дистанционного обучения в том, что оно способствует развитию самодисциплины, самообучения и критического мышления, а мы как родители можем их в этом только поддержать.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519103782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46</TotalTime>
  <Words>374</Words>
  <Application>Microsoft Office PowerPoint</Application>
  <PresentationFormat>Широкоэкранный</PresentationFormat>
  <Paragraphs>22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Галерея</vt:lpstr>
      <vt:lpstr>Как я буду обучаться дистанционно? </vt:lpstr>
      <vt:lpstr>Презентация PowerPoint</vt:lpstr>
      <vt:lpstr>Презентация PowerPoint</vt:lpstr>
      <vt:lpstr>Что каждый родитель может сделать для эффективного обучения?</vt:lpstr>
      <vt:lpstr>Презентация PowerPoint</vt:lpstr>
      <vt:lpstr>Что важно знать детям:</vt:lpstr>
      <vt:lpstr>Как подготовиться к онлайн-урокам?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я буду обучаться дистанционно </dc:title>
  <dc:creator>HP</dc:creator>
  <cp:lastModifiedBy>HP</cp:lastModifiedBy>
  <cp:revision>6</cp:revision>
  <dcterms:created xsi:type="dcterms:W3CDTF">2020-04-01T15:12:43Z</dcterms:created>
  <dcterms:modified xsi:type="dcterms:W3CDTF">2020-04-01T15:59:41Z</dcterms:modified>
</cp:coreProperties>
</file>